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74" r:id="rId10"/>
    <p:sldId id="260" r:id="rId11"/>
    <p:sldId id="340" r:id="rId12"/>
    <p:sldId id="339" r:id="rId13"/>
    <p:sldId id="278" r:id="rId14"/>
    <p:sldId id="290" r:id="rId15"/>
    <p:sldId id="279" r:id="rId16"/>
    <p:sldId id="304" r:id="rId17"/>
    <p:sldId id="306" r:id="rId18"/>
    <p:sldId id="307" r:id="rId19"/>
    <p:sldId id="305" r:id="rId20"/>
    <p:sldId id="309" r:id="rId21"/>
    <p:sldId id="319" r:id="rId22"/>
    <p:sldId id="310" r:id="rId23"/>
    <p:sldId id="308" r:id="rId24"/>
    <p:sldId id="320" r:id="rId25"/>
    <p:sldId id="317" r:id="rId26"/>
    <p:sldId id="282" r:id="rId27"/>
    <p:sldId id="280" r:id="rId28"/>
    <p:sldId id="281" r:id="rId29"/>
    <p:sldId id="33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DAF3FF"/>
    <a:srgbClr val="FFFFFF"/>
    <a:srgbClr val="FF05FF"/>
    <a:srgbClr val="FF99FF"/>
    <a:srgbClr val="FFD992"/>
    <a:srgbClr val="6DC1B5"/>
    <a:srgbClr val="FFD1FF"/>
    <a:srgbClr val="BE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615A-3C8F-41CB-8AFC-F3340996C9E1}" type="datetimeFigureOut">
              <a:rPr lang="en-US" smtClean="0"/>
              <a:t>02/12/2021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86D0-EE29-43C3-8481-8968E7F40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1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7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5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72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47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3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26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6560FD-0C63-4004-9FED-9FEC40A04C2F}" type="datetimeFigureOut">
              <a:rPr lang="vi-VN" smtClean="0"/>
              <a:pPr/>
              <a:t>02/12/2021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0BBC8C-3C6B-481F-A2BD-08488942AE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38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9286" y="-76291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793432"/>
            <a:ext cx="1481697" cy="1140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42080" y="5252677"/>
            <a:ext cx="1349920" cy="1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openxmlformats.org/officeDocument/2006/relationships/image" Target="../media/image37.gif"/><Relationship Id="rId4" Type="http://schemas.openxmlformats.org/officeDocument/2006/relationships/image" Target="../media/image35.png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93093" y="1042903"/>
            <a:ext cx="236235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Unit 8: 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1216493" y="2457384"/>
            <a:ext cx="94144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This is my p</a:t>
            </a:r>
            <a:r>
              <a:rPr lang="en-US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e</a:t>
            </a: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97" y="5754141"/>
            <a:ext cx="732985" cy="469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1" y="5469561"/>
            <a:ext cx="907063" cy="708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0" y="3589337"/>
            <a:ext cx="789654" cy="511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81" y="1427623"/>
            <a:ext cx="1952094" cy="129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41702" y="363730"/>
            <a:ext cx="682019" cy="615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6" y="5332624"/>
            <a:ext cx="874377" cy="719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83" y="5382653"/>
            <a:ext cx="1186975" cy="1097904"/>
          </a:xfrm>
          <a:prstGeom prst="rect">
            <a:avLst/>
          </a:prstGeom>
        </p:spPr>
      </p:pic>
      <p:sp>
        <p:nvSpPr>
          <p:cNvPr id="13" name="MsPham4"/>
          <p:cNvSpPr txBox="1"/>
          <p:nvPr/>
        </p:nvSpPr>
        <p:spPr>
          <a:xfrm>
            <a:off x="6132635" y="3903934"/>
            <a:ext cx="3350123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Teacher: </a:t>
            </a:r>
            <a:r>
              <a:rPr lang="en-US" altLang="zh-CN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Mrs</a:t>
            </a:r>
            <a:r>
              <a:rPr lang="en-US" altLang="zh-CN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Ly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0988397716</a:t>
            </a:r>
            <a:r>
              <a:rPr lang="en-US" altLang="zh-CN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endParaRPr lang="zh-CN" altLang="en-US" sz="3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97719" y="1030477"/>
            <a:ext cx="302634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303181" y="3856156"/>
            <a:ext cx="2222180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603729" y="1030477"/>
            <a:ext cx="302634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916542" y="1038664"/>
            <a:ext cx="2978713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597215" y="3850642"/>
            <a:ext cx="222167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465425" y="3856156"/>
            <a:ext cx="2514915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287449" y="249382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97719" y="3085037"/>
            <a:ext cx="301954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eraser/ rubber</a:t>
            </a:r>
          </a:p>
        </p:txBody>
      </p:sp>
      <p:pic>
        <p:nvPicPr>
          <p:cNvPr id="4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74326" y="7327235"/>
            <a:ext cx="457199" cy="457200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28632" y="5916230"/>
            <a:ext cx="2217183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48" y="1186000"/>
            <a:ext cx="1570488" cy="1408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8847081" y="1251507"/>
            <a:ext cx="1161730" cy="1538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27262">
            <a:off x="4016649" y="4292107"/>
            <a:ext cx="1338524" cy="1200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6484" y="3729009"/>
            <a:ext cx="1338771" cy="985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425" y="1261479"/>
            <a:ext cx="1816963" cy="1257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3" y="4198406"/>
            <a:ext cx="1765184" cy="116655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03729" y="3085037"/>
            <a:ext cx="301954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17829" y="3098738"/>
            <a:ext cx="302023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597215" y="5905202"/>
            <a:ext cx="221667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89725" y="5916230"/>
            <a:ext cx="2650499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bags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79901" y="3850642"/>
            <a:ext cx="2514915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818886" y="5910715"/>
            <a:ext cx="2594576" cy="799177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pencil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7492" t="15302" r="6013" b="12134"/>
          <a:stretch/>
        </p:blipFill>
        <p:spPr>
          <a:xfrm>
            <a:off x="6140318" y="3827045"/>
            <a:ext cx="1018514" cy="6622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19" y="3726365"/>
            <a:ext cx="1765184" cy="11665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6" y="4462542"/>
            <a:ext cx="1765184" cy="11665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27262">
            <a:off x="4261347" y="4022829"/>
            <a:ext cx="1338524" cy="12008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27262">
            <a:off x="4498740" y="3846788"/>
            <a:ext cx="1338524" cy="12008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27262">
            <a:off x="3697901" y="4445393"/>
            <a:ext cx="1338524" cy="12008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l="7492" t="15302" r="6013" b="12134"/>
          <a:stretch/>
        </p:blipFill>
        <p:spPr>
          <a:xfrm>
            <a:off x="6899315" y="4243085"/>
            <a:ext cx="1018514" cy="6622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/>
          <a:srcRect l="7492" t="15302" r="6013" b="12134"/>
          <a:stretch/>
        </p:blipFill>
        <p:spPr>
          <a:xfrm>
            <a:off x="7137358" y="4714709"/>
            <a:ext cx="1018514" cy="6622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7492" t="15302" r="6013" b="12134"/>
          <a:stretch/>
        </p:blipFill>
        <p:spPr>
          <a:xfrm>
            <a:off x="6140318" y="4623256"/>
            <a:ext cx="1018514" cy="6622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l="7492" t="15302" r="6013" b="12134"/>
          <a:stretch/>
        </p:blipFill>
        <p:spPr>
          <a:xfrm>
            <a:off x="6390058" y="5150701"/>
            <a:ext cx="1018514" cy="6622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726" y="4623256"/>
            <a:ext cx="1383818" cy="10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dex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6"/>
            <a:ext cx="3048021" cy="1857364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576365" y="5000636"/>
            <a:ext cx="4476781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This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71594" y="276292"/>
            <a:ext cx="3714776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That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61" y="2683820"/>
            <a:ext cx="2308520" cy="206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82" y="3510885"/>
            <a:ext cx="1857388" cy="218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28" y="276292"/>
            <a:ext cx="17367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383" y="1107289"/>
            <a:ext cx="20367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s.sachmem.vn/public/images/v2/TA3T1SHS/U8-L2-3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5080000" cy="1885950"/>
          </a:xfrm>
          <a:prstGeom prst="rect">
            <a:avLst/>
          </a:prstGeom>
          <a:noFill/>
        </p:spPr>
      </p:pic>
      <p:pic>
        <p:nvPicPr>
          <p:cNvPr id="18438" name="Picture 6" descr="https://s.sachmem.vn/public/images/v2/TA3T1SHS/U8-L2-3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82" y="4500570"/>
            <a:ext cx="4191029" cy="2071678"/>
          </a:xfrm>
          <a:prstGeom prst="rect">
            <a:avLst/>
          </a:prstGeom>
          <a:noFill/>
        </p:spPr>
      </p:pic>
      <p:pic>
        <p:nvPicPr>
          <p:cNvPr id="18440" name="Picture 8" descr="https://s.sachmem.vn/public/images/v2/TA3T1SHS/U8-L2-3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5482" y="0"/>
            <a:ext cx="3905277" cy="2214578"/>
          </a:xfrm>
          <a:prstGeom prst="rect">
            <a:avLst/>
          </a:prstGeom>
          <a:noFill/>
        </p:spPr>
      </p:pic>
      <p:pic>
        <p:nvPicPr>
          <p:cNvPr id="18442" name="Picture 10" descr="https://s.sachmem.vn/public/images/v2/TA3T1SHS/U8-L2-3-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1514" y="1119556"/>
            <a:ext cx="3714733" cy="2428892"/>
          </a:xfrm>
          <a:prstGeom prst="rect">
            <a:avLst/>
          </a:prstGeom>
          <a:noFill/>
        </p:spPr>
      </p:pic>
      <p:pic>
        <p:nvPicPr>
          <p:cNvPr id="5122" name="Picture 2" descr="Index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0636"/>
            <a:ext cx="3048021" cy="1857364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620011" y="5417124"/>
            <a:ext cx="4476781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These ... 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71594" y="276292"/>
            <a:ext cx="3714776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Those... </a:t>
            </a:r>
            <a:endParaRPr lang="en-US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0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7492" t="15302" r="6013" b="12134"/>
          <a:stretch/>
        </p:blipFill>
        <p:spPr>
          <a:xfrm>
            <a:off x="1866353" y="4429467"/>
            <a:ext cx="2037029" cy="132444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8459798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5435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83927" y="5663624"/>
            <a:ext cx="2438597" cy="60821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76202" y="115910"/>
            <a:ext cx="5982666" cy="3308490"/>
            <a:chOff x="3179162" y="79778"/>
            <a:chExt cx="5807121" cy="3599322"/>
          </a:xfrm>
        </p:grpSpPr>
        <p:sp>
          <p:nvSpPr>
            <p:cNvPr id="10" name="Cloud Callout 9"/>
            <p:cNvSpPr/>
            <p:nvPr/>
          </p:nvSpPr>
          <p:spPr>
            <a:xfrm>
              <a:off x="3179162" y="79778"/>
              <a:ext cx="5807121" cy="3599322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400820" y="605041"/>
              <a:ext cx="39805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my _____.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64679" y="2464487"/>
              <a:ext cx="46730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These are my 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_____.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 flipV="1">
            <a:off x="2337302" y="2528003"/>
            <a:ext cx="1854208" cy="769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34044" y="1094704"/>
            <a:ext cx="1451391" cy="333476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37521" y="1300766"/>
            <a:ext cx="585251" cy="439519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062175" y="1094704"/>
            <a:ext cx="1197574" cy="13868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765961" y="2902036"/>
            <a:ext cx="1318243" cy="129957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37639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1202956" y="2116181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2122980" y="4433954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5669294" y="4160140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8618562" y="4427205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6610">
            <a:off x="9567949" y="1759268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304959" y="4281562"/>
            <a:ext cx="748276" cy="9908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363763" y="2624745"/>
            <a:ext cx="782693" cy="7021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657" y="4516353"/>
            <a:ext cx="1790064" cy="13179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634122" y="2666994"/>
            <a:ext cx="782693" cy="7021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096299" y="4509419"/>
            <a:ext cx="748276" cy="9908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476671" y="4766549"/>
            <a:ext cx="748276" cy="9908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691948" y="4455081"/>
            <a:ext cx="748276" cy="9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459798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5435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83927" y="5663624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7083" y="526931"/>
            <a:ext cx="5807121" cy="2806411"/>
            <a:chOff x="3277083" y="526932"/>
            <a:chExt cx="5807121" cy="1526459"/>
          </a:xfrm>
        </p:grpSpPr>
        <p:sp>
          <p:nvSpPr>
            <p:cNvPr id="10" name="Cloud Callout 9"/>
            <p:cNvSpPr/>
            <p:nvPr/>
          </p:nvSpPr>
          <p:spPr>
            <a:xfrm>
              <a:off x="3277083" y="526932"/>
              <a:ext cx="5807121" cy="1526459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rgbClr val="7DDDFF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77957" y="620029"/>
              <a:ext cx="44053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is my _____.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07477" y="1395032"/>
              <a:ext cx="5346336" cy="385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Those are  </a:t>
              </a: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_____.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382592" y="2452987"/>
            <a:ext cx="1483352" cy="6128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7083" y="1269493"/>
            <a:ext cx="845441" cy="315997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9" idx="0"/>
          </p:cNvCxnSpPr>
          <p:nvPr/>
        </p:nvCxnSpPr>
        <p:spPr>
          <a:xfrm>
            <a:off x="6242689" y="1350292"/>
            <a:ext cx="0" cy="316606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119915" y="1350292"/>
            <a:ext cx="1139834" cy="11312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565267" y="2849480"/>
            <a:ext cx="682309" cy="16668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37639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83117">
            <a:off x="1100715" y="1135304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5038">
            <a:off x="536601" y="4147864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50143">
            <a:off x="5228012" y="3084720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61213">
            <a:off x="7935850" y="3083168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46892">
            <a:off x="9601014" y="774250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7492" t="15302" r="6013" b="12134"/>
          <a:stretch/>
        </p:blipFill>
        <p:spPr>
          <a:xfrm>
            <a:off x="1866353" y="4429467"/>
            <a:ext cx="2037029" cy="13244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8937061" y="4648932"/>
            <a:ext cx="782365" cy="103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411255" y="2637794"/>
            <a:ext cx="701175" cy="6290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657" y="4516353"/>
            <a:ext cx="1790064" cy="13179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494198" y="4845874"/>
            <a:ext cx="782365" cy="103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19062" t="5937" r="19375" b="5937"/>
          <a:stretch/>
        </p:blipFill>
        <p:spPr>
          <a:xfrm rot="900000">
            <a:off x="9368315" y="4418722"/>
            <a:ext cx="782365" cy="103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307115" y="2333151"/>
            <a:ext cx="701175" cy="6290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72738" flipH="1">
            <a:off x="1755214" y="2581788"/>
            <a:ext cx="701175" cy="6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17035" y="1311379"/>
            <a:ext cx="4915908" cy="3881416"/>
            <a:chOff x="917035" y="1306047"/>
            <a:chExt cx="4915908" cy="38814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035" y="1306047"/>
              <a:ext cx="4915908" cy="38814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38854" y="1721199"/>
              <a:ext cx="2215776" cy="412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_________________.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40" y="1310343"/>
            <a:ext cx="4627265" cy="3883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sp>
        <p:nvSpPr>
          <p:cNvPr id="7" name="Oval 6"/>
          <p:cNvSpPr/>
          <p:nvPr/>
        </p:nvSpPr>
        <p:spPr>
          <a:xfrm>
            <a:off x="3622431" y="368458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4727687" y="350170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5093447" y="449523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</a:p>
        </p:txBody>
      </p:sp>
      <p:pic>
        <p:nvPicPr>
          <p:cNvPr id="2050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133" y="2121745"/>
            <a:ext cx="913548" cy="5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3T1SHS/U8-L1-3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788">
            <a:off x="8779800" y="2258063"/>
            <a:ext cx="539554" cy="1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>
          <a:xfrm>
            <a:off x="8450793" y="2205693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38" name="Oval 37"/>
          <p:cNvSpPr/>
          <p:nvPr/>
        </p:nvSpPr>
        <p:spPr>
          <a:xfrm>
            <a:off x="9144769" y="250817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9980681" y="3246755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68420" y="1657172"/>
            <a:ext cx="1745625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rubber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20229" y="165717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notebook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31401" y="1572332"/>
            <a:ext cx="301954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pencil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31056" y="157233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23599" y="1657172"/>
            <a:ext cx="301954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pencil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431056" y="157233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notebook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/>
      <p:bldP spid="43" grpId="0" uiExpand="1" build="allAtOnce"/>
      <p:bldP spid="45" grpId="0" uiExpand="1" build="allAtOnce"/>
      <p:bldP spid="49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bag.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bag.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345" y="584078"/>
            <a:ext cx="1923595" cy="14162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897746" y="5378504"/>
            <a:ext cx="3060875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Those are my pencils.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996650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This is my pencil.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16311" y="4652178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72738" flipH="1">
            <a:off x="3762130" y="680397"/>
            <a:ext cx="1438371" cy="12904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72738" flipH="1">
            <a:off x="4277073" y="734553"/>
            <a:ext cx="1438371" cy="12904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72738" flipH="1">
            <a:off x="4405730" y="1082281"/>
            <a:ext cx="1438371" cy="1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785141" y="5371163"/>
            <a:ext cx="2923385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Those are </a:t>
            </a:r>
            <a:r>
              <a:rPr lang="en-US" sz="2800" b="1" dirty="0">
                <a:solidFill>
                  <a:srgbClr val="FF0000"/>
                </a:solidFill>
              </a:rPr>
              <a:t>my notebook.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85134" y="5330855"/>
            <a:ext cx="3670080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These are my notebooks.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312" y="4622969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/>
          <a:srcRect l="19062" t="5937" r="19375" b="5937"/>
          <a:stretch/>
        </p:blipFill>
        <p:spPr>
          <a:xfrm rot="900000">
            <a:off x="5538284" y="1070836"/>
            <a:ext cx="818275" cy="10835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378" y="1165744"/>
            <a:ext cx="1630957" cy="16322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19062" t="5937" r="19375" b="5937"/>
          <a:stretch/>
        </p:blipFill>
        <p:spPr>
          <a:xfrm rot="900000">
            <a:off x="5856044" y="487579"/>
            <a:ext cx="818275" cy="10835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19062" t="5937" r="19375" b="5937"/>
          <a:stretch/>
        </p:blipFill>
        <p:spPr>
          <a:xfrm rot="900000">
            <a:off x="6245943" y="1214428"/>
            <a:ext cx="818275" cy="10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C10C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735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771006" y="5371163"/>
            <a:ext cx="2937520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pencil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0" y="5371163"/>
            <a:ext cx="2867491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3982" y="681170"/>
            <a:ext cx="1687639" cy="15130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378" y="1124671"/>
            <a:ext cx="1630957" cy="16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000777" y="5371163"/>
            <a:ext cx="2707749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These are my </a:t>
            </a:r>
            <a:r>
              <a:rPr lang="en-US" sz="2800" b="1" dirty="0">
                <a:solidFill>
                  <a:srgbClr val="FF0000"/>
                </a:solidFill>
              </a:rPr>
              <a:t>pencil </a:t>
            </a:r>
            <a:r>
              <a:rPr lang="en-US" sz="2800" b="1" dirty="0" smtClean="0">
                <a:solidFill>
                  <a:srgbClr val="FF0000"/>
                </a:solidFill>
              </a:rPr>
              <a:t>cases.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91290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This is my pencil case.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1224" y="4532016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7492" t="15302" r="6013" b="12134"/>
          <a:stretch/>
        </p:blipFill>
        <p:spPr>
          <a:xfrm>
            <a:off x="5299981" y="580758"/>
            <a:ext cx="2188982" cy="1423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5233" y="1165744"/>
            <a:ext cx="1630957" cy="16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Those are  </a:t>
            </a:r>
            <a:r>
              <a:rPr lang="en-US" sz="2800" b="1" dirty="0">
                <a:solidFill>
                  <a:srgbClr val="FF0000"/>
                </a:solidFill>
              </a:rPr>
              <a:t>my </a:t>
            </a:r>
            <a:r>
              <a:rPr lang="en-US" sz="2800" b="1" dirty="0" smtClean="0">
                <a:solidFill>
                  <a:srgbClr val="FF0000"/>
                </a:solidFill>
              </a:rPr>
              <a:t>notebooks.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That is my notebook.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  <p:pic>
        <p:nvPicPr>
          <p:cNvPr id="34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50" y="744982"/>
            <a:ext cx="1404041" cy="8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82" y="716904"/>
            <a:ext cx="1404041" cy="8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10" y="1099532"/>
            <a:ext cx="1404041" cy="8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This is my </a:t>
            </a:r>
            <a:r>
              <a:rPr lang="en-US" sz="2800" b="1" dirty="0" smtClean="0">
                <a:solidFill>
                  <a:srgbClr val="FF0000"/>
                </a:solidFill>
              </a:rPr>
              <a:t>pencils.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823960" y="954246"/>
            <a:ext cx="1630957" cy="16322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572738" flipH="1">
            <a:off x="5372543" y="684091"/>
            <a:ext cx="1438371" cy="1290433"/>
          </a:xfrm>
          <a:prstGeom prst="rect">
            <a:avLst/>
          </a:prstGeom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583636" y="1400815"/>
            <a:ext cx="1613658" cy="14851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5159" y="492897"/>
            <a:ext cx="1309552" cy="11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7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933" y="35388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</a:p>
        </p:txBody>
      </p:sp>
    </p:spTree>
    <p:extLst>
      <p:ext uri="{BB962C8B-B14F-4D97-AF65-F5344CB8AC3E}">
        <p14:creationId xmlns:p14="http://schemas.microsoft.com/office/powerpoint/2010/main" val="14435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460" y="711910"/>
            <a:ext cx="9758783" cy="5820776"/>
          </a:xfrm>
          <a:prstGeom prst="roundRect">
            <a:avLst>
              <a:gd name="adj" fmla="val 5187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68" y="209256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84" y="400929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1" y="593480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CA3C65A4-75B1-4ED2-9072-0ABDC378E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760" y="1666876"/>
            <a:ext cx="271453" cy="2743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5800AF5E-6FAC-412B-8FE9-3A7DA8EAC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760" y="3547120"/>
            <a:ext cx="271453" cy="27432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B272A6BC-6581-4EF0-AC9D-2AE3B8650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760" y="5518160"/>
            <a:ext cx="271453" cy="27432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EFF968B7-E0AC-42CA-A7B0-31FBA0182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043" y="374209"/>
            <a:ext cx="36193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8 This is my pen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8 This is my pen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8 This is my pen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8 This is my pen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933" y="35388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92" y="932590"/>
            <a:ext cx="10144885" cy="5304224"/>
          </a:xfrm>
          <a:prstGeom prst="roundRect">
            <a:avLst>
              <a:gd name="adj" fmla="val 11031"/>
            </a:avLst>
          </a:prstGeom>
        </p:spPr>
      </p:pic>
      <p:sp>
        <p:nvSpPr>
          <p:cNvPr id="4" name="Rounded Rectangle 3"/>
          <p:cNvSpPr/>
          <p:nvPr/>
        </p:nvSpPr>
        <p:spPr>
          <a:xfrm>
            <a:off x="3886200" y="5213838"/>
            <a:ext cx="879231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4069" y="5687298"/>
            <a:ext cx="594360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15400" y="5213838"/>
            <a:ext cx="1186962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55933" y="5688624"/>
            <a:ext cx="891251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41209" y="5687298"/>
            <a:ext cx="640080" cy="501162"/>
          </a:xfrm>
          <a:prstGeom prst="roundRect">
            <a:avLst/>
          </a:prstGeom>
          <a:solidFill>
            <a:srgbClr val="DAF3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22213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1145" y="3902313"/>
            <a:ext cx="2744641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45" y="2279560"/>
            <a:ext cx="2564338" cy="1300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54" y="1815921"/>
            <a:ext cx="2564338" cy="130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05" y="2163651"/>
            <a:ext cx="2564338" cy="1300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1" y="1513267"/>
            <a:ext cx="2564338" cy="1300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4353" y="3902313"/>
            <a:ext cx="2744641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901" y="3891838"/>
            <a:ext cx="235012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rubber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1046" y="3881377"/>
            <a:ext cx="282637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eraser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38" y="1790164"/>
            <a:ext cx="2125616" cy="1470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49" y="1584102"/>
            <a:ext cx="2125616" cy="1470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066" y="2112136"/>
            <a:ext cx="2125616" cy="1470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830" y="2653049"/>
            <a:ext cx="2125616" cy="1470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638" y="1376831"/>
            <a:ext cx="2125616" cy="1470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058" y="835919"/>
            <a:ext cx="2125616" cy="14706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00585" y="4104489"/>
            <a:ext cx="235012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rubbers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51465" y="4134417"/>
            <a:ext cx="282637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erasers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7960" y="3503053"/>
            <a:ext cx="3464418" cy="875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bag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9" y="1919902"/>
            <a:ext cx="1737839" cy="1279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98" y="1559293"/>
            <a:ext cx="1737839" cy="1279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362" y="1530303"/>
            <a:ext cx="1737839" cy="127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63" y="2632421"/>
            <a:ext cx="1737839" cy="12795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373" y="4778061"/>
            <a:ext cx="3464418" cy="875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bags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6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0158" y="3434423"/>
            <a:ext cx="1766955" cy="909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1406007" y="1608218"/>
            <a:ext cx="1507164" cy="1352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7330216" y="1904155"/>
            <a:ext cx="1507164" cy="1352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8190394" y="1655522"/>
            <a:ext cx="1507164" cy="1352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8782822" y="1492308"/>
            <a:ext cx="1507164" cy="1352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8894453" y="2861728"/>
            <a:ext cx="1507164" cy="1352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60528">
            <a:off x="9679993" y="2711610"/>
            <a:ext cx="1507164" cy="13521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98258" y="4237666"/>
            <a:ext cx="2238146" cy="909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462" y="4301542"/>
            <a:ext cx="2640169" cy="948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notebook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/>
        </p:blipFill>
        <p:spPr>
          <a:xfrm rot="1800000">
            <a:off x="1367616" y="1962312"/>
            <a:ext cx="1333835" cy="176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/>
        </p:blipFill>
        <p:spPr>
          <a:xfrm rot="1800000">
            <a:off x="7576511" y="1691855"/>
            <a:ext cx="1333835" cy="1766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/>
        </p:blipFill>
        <p:spPr>
          <a:xfrm rot="1800000">
            <a:off x="8751879" y="1807765"/>
            <a:ext cx="1333835" cy="1766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/>
        </p:blipFill>
        <p:spPr>
          <a:xfrm rot="1800000">
            <a:off x="9614764" y="2207010"/>
            <a:ext cx="1333835" cy="1766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/>
        </p:blipFill>
        <p:spPr>
          <a:xfrm rot="1800000">
            <a:off x="8185209" y="2794476"/>
            <a:ext cx="1333835" cy="1766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4301" y="5250171"/>
            <a:ext cx="3213623" cy="948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notebooks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9657" y="3630378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sharpener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28" y="1519707"/>
            <a:ext cx="1637597" cy="1468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378" y="1519707"/>
            <a:ext cx="1637597" cy="1468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327" y="1609859"/>
            <a:ext cx="1637597" cy="1468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41364" y="3540225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sharpeners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232" y="3795397"/>
            <a:ext cx="2240925" cy="67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9" y="1906805"/>
            <a:ext cx="1780653" cy="164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47" y="1378772"/>
            <a:ext cx="1780653" cy="164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48" y="1520440"/>
            <a:ext cx="1780653" cy="164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1" y="1520440"/>
            <a:ext cx="1780653" cy="1647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23511" y="4134118"/>
            <a:ext cx="2240925" cy="67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rulers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38" y="2202289"/>
            <a:ext cx="1780653" cy="1647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22" y="2839417"/>
            <a:ext cx="1780653" cy="1647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2996"/>
            <a:ext cx="1780653" cy="16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442</Words>
  <Application>Microsoft Office PowerPoint</Application>
  <PresentationFormat>Custom</PresentationFormat>
  <Paragraphs>134</Paragraphs>
  <Slides>29</Slides>
  <Notes>10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This MC</cp:lastModifiedBy>
  <cp:revision>143</cp:revision>
  <dcterms:created xsi:type="dcterms:W3CDTF">2020-11-11T06:40:30Z</dcterms:created>
  <dcterms:modified xsi:type="dcterms:W3CDTF">2021-12-02T09:21:37Z</dcterms:modified>
</cp:coreProperties>
</file>